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259" r:id="rId2"/>
    <p:sldId id="256" r:id="rId3"/>
    <p:sldId id="257" r:id="rId4"/>
    <p:sldId id="258" r:id="rId5"/>
    <p:sldId id="260" r:id="rId6"/>
    <p:sldId id="261" r:id="rId7"/>
    <p:sldId id="262" r:id="rId8"/>
    <p:sldId id="265" r:id="rId9"/>
    <p:sldId id="263" r:id="rId10"/>
    <p:sldId id="264" r:id="rId11"/>
    <p:sldId id="266" r:id="rId12"/>
    <p:sldId id="267" r:id="rId13"/>
    <p:sldId id="268" r:id="rId14"/>
    <p:sldId id="270" r:id="rId15"/>
    <p:sldId id="271" r:id="rId16"/>
    <p:sldId id="272" r:id="rId17"/>
    <p:sldId id="273" r:id="rId18"/>
    <p:sldId id="274" r:id="rId19"/>
    <p:sldId id="276" r:id="rId20"/>
    <p:sldId id="275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</p:sldIdLst>
  <p:sldSz cx="12192000" cy="6858000"/>
  <p:notesSz cx="6858000" cy="9144000"/>
  <p:defaultTextStyle>
    <a:defPPr>
      <a:defRPr lang="fr-MG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1637" autoAdjust="0"/>
  </p:normalViewPr>
  <p:slideViewPr>
    <p:cSldViewPr snapToGrid="0">
      <p:cViewPr varScale="1">
        <p:scale>
          <a:sx n="93" d="100"/>
          <a:sy n="93" d="100"/>
        </p:scale>
        <p:origin x="123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MG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D9C5EE-57AE-4507-8DFA-8B438DF77E82}" type="datetimeFigureOut">
              <a:rPr lang="fr-MG" smtClean="0"/>
              <a:t>11/03/2025</a:t>
            </a:fld>
            <a:endParaRPr lang="fr-MG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MG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MG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MG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DB875C-0DF5-44CB-AA5D-DEB34364D4E3}" type="slidenum">
              <a:rPr lang="fr-MG" smtClean="0"/>
              <a:t>‹N°›</a:t>
            </a:fld>
            <a:endParaRPr lang="fr-MG"/>
          </a:p>
        </p:txBody>
      </p:sp>
    </p:spTree>
    <p:extLst>
      <p:ext uri="{BB962C8B-B14F-4D97-AF65-F5344CB8AC3E}">
        <p14:creationId xmlns:p14="http://schemas.microsoft.com/office/powerpoint/2010/main" val="614234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MG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DB875C-0DF5-44CB-AA5D-DEB34364D4E3}" type="slidenum">
              <a:rPr lang="fr-MG" smtClean="0"/>
              <a:t>11</a:t>
            </a:fld>
            <a:endParaRPr lang="fr-MG"/>
          </a:p>
        </p:txBody>
      </p:sp>
    </p:spTree>
    <p:extLst>
      <p:ext uri="{BB962C8B-B14F-4D97-AF65-F5344CB8AC3E}">
        <p14:creationId xmlns:p14="http://schemas.microsoft.com/office/powerpoint/2010/main" val="15224818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MG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DB875C-0DF5-44CB-AA5D-DEB34364D4E3}" type="slidenum">
              <a:rPr lang="fr-MG" smtClean="0"/>
              <a:t>24</a:t>
            </a:fld>
            <a:endParaRPr lang="fr-MG"/>
          </a:p>
        </p:txBody>
      </p:sp>
    </p:spTree>
    <p:extLst>
      <p:ext uri="{BB962C8B-B14F-4D97-AF65-F5344CB8AC3E}">
        <p14:creationId xmlns:p14="http://schemas.microsoft.com/office/powerpoint/2010/main" val="23697687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MG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DB875C-0DF5-44CB-AA5D-DEB34364D4E3}" type="slidenum">
              <a:rPr lang="fr-MG" smtClean="0"/>
              <a:t>25</a:t>
            </a:fld>
            <a:endParaRPr lang="fr-MG"/>
          </a:p>
        </p:txBody>
      </p:sp>
    </p:spTree>
    <p:extLst>
      <p:ext uri="{BB962C8B-B14F-4D97-AF65-F5344CB8AC3E}">
        <p14:creationId xmlns:p14="http://schemas.microsoft.com/office/powerpoint/2010/main" val="17190722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MG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DB875C-0DF5-44CB-AA5D-DEB34364D4E3}" type="slidenum">
              <a:rPr lang="fr-MG" smtClean="0"/>
              <a:t>26</a:t>
            </a:fld>
            <a:endParaRPr lang="fr-MG"/>
          </a:p>
        </p:txBody>
      </p:sp>
    </p:spTree>
    <p:extLst>
      <p:ext uri="{BB962C8B-B14F-4D97-AF65-F5344CB8AC3E}">
        <p14:creationId xmlns:p14="http://schemas.microsoft.com/office/powerpoint/2010/main" val="8081578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MG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DB875C-0DF5-44CB-AA5D-DEB34364D4E3}" type="slidenum">
              <a:rPr lang="fr-MG" smtClean="0"/>
              <a:t>27</a:t>
            </a:fld>
            <a:endParaRPr lang="fr-MG"/>
          </a:p>
        </p:txBody>
      </p:sp>
    </p:spTree>
    <p:extLst>
      <p:ext uri="{BB962C8B-B14F-4D97-AF65-F5344CB8AC3E}">
        <p14:creationId xmlns:p14="http://schemas.microsoft.com/office/powerpoint/2010/main" val="6120239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MG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DB875C-0DF5-44CB-AA5D-DEB34364D4E3}" type="slidenum">
              <a:rPr lang="fr-MG" smtClean="0"/>
              <a:t>28</a:t>
            </a:fld>
            <a:endParaRPr lang="fr-MG"/>
          </a:p>
        </p:txBody>
      </p:sp>
    </p:spTree>
    <p:extLst>
      <p:ext uri="{BB962C8B-B14F-4D97-AF65-F5344CB8AC3E}">
        <p14:creationId xmlns:p14="http://schemas.microsoft.com/office/powerpoint/2010/main" val="35639777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MG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DB875C-0DF5-44CB-AA5D-DEB34364D4E3}" type="slidenum">
              <a:rPr lang="fr-MG" smtClean="0"/>
              <a:t>29</a:t>
            </a:fld>
            <a:endParaRPr lang="fr-MG"/>
          </a:p>
        </p:txBody>
      </p:sp>
    </p:spTree>
    <p:extLst>
      <p:ext uri="{BB962C8B-B14F-4D97-AF65-F5344CB8AC3E}">
        <p14:creationId xmlns:p14="http://schemas.microsoft.com/office/powerpoint/2010/main" val="35048754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MG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DB875C-0DF5-44CB-AA5D-DEB34364D4E3}" type="slidenum">
              <a:rPr lang="fr-MG" smtClean="0"/>
              <a:t>30</a:t>
            </a:fld>
            <a:endParaRPr lang="fr-MG"/>
          </a:p>
        </p:txBody>
      </p:sp>
    </p:spTree>
    <p:extLst>
      <p:ext uri="{BB962C8B-B14F-4D97-AF65-F5344CB8AC3E}">
        <p14:creationId xmlns:p14="http://schemas.microsoft.com/office/powerpoint/2010/main" val="4065556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MG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DB875C-0DF5-44CB-AA5D-DEB34364D4E3}" type="slidenum">
              <a:rPr lang="fr-MG" smtClean="0"/>
              <a:t>12</a:t>
            </a:fld>
            <a:endParaRPr lang="fr-MG"/>
          </a:p>
        </p:txBody>
      </p:sp>
    </p:spTree>
    <p:extLst>
      <p:ext uri="{BB962C8B-B14F-4D97-AF65-F5344CB8AC3E}">
        <p14:creationId xmlns:p14="http://schemas.microsoft.com/office/powerpoint/2010/main" val="35122089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MG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DB875C-0DF5-44CB-AA5D-DEB34364D4E3}" type="slidenum">
              <a:rPr lang="fr-MG" smtClean="0"/>
              <a:t>13</a:t>
            </a:fld>
            <a:endParaRPr lang="fr-MG"/>
          </a:p>
        </p:txBody>
      </p:sp>
    </p:spTree>
    <p:extLst>
      <p:ext uri="{BB962C8B-B14F-4D97-AF65-F5344CB8AC3E}">
        <p14:creationId xmlns:p14="http://schemas.microsoft.com/office/powerpoint/2010/main" val="13578396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MG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DB875C-0DF5-44CB-AA5D-DEB34364D4E3}" type="slidenum">
              <a:rPr lang="fr-MG" smtClean="0"/>
              <a:t>14</a:t>
            </a:fld>
            <a:endParaRPr lang="fr-MG"/>
          </a:p>
        </p:txBody>
      </p:sp>
    </p:spTree>
    <p:extLst>
      <p:ext uri="{BB962C8B-B14F-4D97-AF65-F5344CB8AC3E}">
        <p14:creationId xmlns:p14="http://schemas.microsoft.com/office/powerpoint/2010/main" val="34405958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Le stockage n’est pas fait automatiquement par docker</a:t>
            </a:r>
            <a:endParaRPr lang="fr-MG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DB875C-0DF5-44CB-AA5D-DEB34364D4E3}" type="slidenum">
              <a:rPr lang="fr-MG" smtClean="0"/>
              <a:t>15</a:t>
            </a:fld>
            <a:endParaRPr lang="fr-MG"/>
          </a:p>
        </p:txBody>
      </p:sp>
    </p:spTree>
    <p:extLst>
      <p:ext uri="{BB962C8B-B14F-4D97-AF65-F5344CB8AC3E}">
        <p14:creationId xmlns:p14="http://schemas.microsoft.com/office/powerpoint/2010/main" val="3908111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MG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DB875C-0DF5-44CB-AA5D-DEB34364D4E3}" type="slidenum">
              <a:rPr lang="fr-MG" smtClean="0"/>
              <a:t>16</a:t>
            </a:fld>
            <a:endParaRPr lang="fr-MG"/>
          </a:p>
        </p:txBody>
      </p:sp>
    </p:spTree>
    <p:extLst>
      <p:ext uri="{BB962C8B-B14F-4D97-AF65-F5344CB8AC3E}">
        <p14:creationId xmlns:p14="http://schemas.microsoft.com/office/powerpoint/2010/main" val="17707984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MG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DB875C-0DF5-44CB-AA5D-DEB34364D4E3}" type="slidenum">
              <a:rPr lang="fr-MG" smtClean="0"/>
              <a:t>17</a:t>
            </a:fld>
            <a:endParaRPr lang="fr-MG"/>
          </a:p>
        </p:txBody>
      </p:sp>
    </p:spTree>
    <p:extLst>
      <p:ext uri="{BB962C8B-B14F-4D97-AF65-F5344CB8AC3E}">
        <p14:creationId xmlns:p14="http://schemas.microsoft.com/office/powerpoint/2010/main" val="40870351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MG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DB875C-0DF5-44CB-AA5D-DEB34364D4E3}" type="slidenum">
              <a:rPr lang="fr-MG" smtClean="0"/>
              <a:t>22</a:t>
            </a:fld>
            <a:endParaRPr lang="fr-MG"/>
          </a:p>
        </p:txBody>
      </p:sp>
    </p:spTree>
    <p:extLst>
      <p:ext uri="{BB962C8B-B14F-4D97-AF65-F5344CB8AC3E}">
        <p14:creationId xmlns:p14="http://schemas.microsoft.com/office/powerpoint/2010/main" val="38258259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MG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DB875C-0DF5-44CB-AA5D-DEB34364D4E3}" type="slidenum">
              <a:rPr lang="fr-MG" smtClean="0"/>
              <a:t>23</a:t>
            </a:fld>
            <a:endParaRPr lang="fr-MG"/>
          </a:p>
        </p:txBody>
      </p:sp>
    </p:spTree>
    <p:extLst>
      <p:ext uri="{BB962C8B-B14F-4D97-AF65-F5344CB8AC3E}">
        <p14:creationId xmlns:p14="http://schemas.microsoft.com/office/powerpoint/2010/main" val="166354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732BECE-AE80-43E0-A3EC-5993643AFC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fr-MG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2C5DB2C6-ABAB-4F8C-8FB6-3AE0DD0743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fr-MG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8629EED-05F8-4995-A4C6-109EC0395B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6127D-FA96-49FA-943A-B994E2AFA3A8}" type="datetimeFigureOut">
              <a:rPr lang="fr-MG" smtClean="0"/>
              <a:t>11/03/2025</a:t>
            </a:fld>
            <a:endParaRPr lang="fr-MG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5A8A53C-A09A-4F81-B10C-5D7D07847E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MG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3278CD3-6FDD-49CB-8816-DAF3E40D8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A0AD9-F128-4B42-8D68-247D85515D82}" type="slidenum">
              <a:rPr lang="fr-MG" smtClean="0"/>
              <a:t>‹N°›</a:t>
            </a:fld>
            <a:endParaRPr lang="fr-MG"/>
          </a:p>
        </p:txBody>
      </p:sp>
    </p:spTree>
    <p:extLst>
      <p:ext uri="{BB962C8B-B14F-4D97-AF65-F5344CB8AC3E}">
        <p14:creationId xmlns:p14="http://schemas.microsoft.com/office/powerpoint/2010/main" val="24646841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731B182-1E37-473D-ADBA-71FED1F680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MG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AC1B2959-EEA8-4DC5-A834-DF96C2EB9B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MG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CB617C5-7E74-4763-BA95-8983A31CFA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6127D-FA96-49FA-943A-B994E2AFA3A8}" type="datetimeFigureOut">
              <a:rPr lang="fr-MG" smtClean="0"/>
              <a:t>11/03/2025</a:t>
            </a:fld>
            <a:endParaRPr lang="fr-MG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D8ADB0B-9393-4F8A-BA83-F3C3077DD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MG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30530BA-2064-46C9-8026-5C5AC28DED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A0AD9-F128-4B42-8D68-247D85515D82}" type="slidenum">
              <a:rPr lang="fr-MG" smtClean="0"/>
              <a:t>‹N°›</a:t>
            </a:fld>
            <a:endParaRPr lang="fr-MG"/>
          </a:p>
        </p:txBody>
      </p:sp>
    </p:spTree>
    <p:extLst>
      <p:ext uri="{BB962C8B-B14F-4D97-AF65-F5344CB8AC3E}">
        <p14:creationId xmlns:p14="http://schemas.microsoft.com/office/powerpoint/2010/main" val="5838782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78456E6C-A02A-4D16-B770-6F02FA8A76D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fr-MG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F8DF5AFE-341C-47E1-BC2F-71C56E7E65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MG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2D8254B-7ACC-43DA-BE04-3035867BCD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6127D-FA96-49FA-943A-B994E2AFA3A8}" type="datetimeFigureOut">
              <a:rPr lang="fr-MG" smtClean="0"/>
              <a:t>11/03/2025</a:t>
            </a:fld>
            <a:endParaRPr lang="fr-MG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9927605-F766-4887-9D50-00158CC62A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MG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872218C-FB8A-459A-A0BA-DD70B01E7A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A0AD9-F128-4B42-8D68-247D85515D82}" type="slidenum">
              <a:rPr lang="fr-MG" smtClean="0"/>
              <a:t>‹N°›</a:t>
            </a:fld>
            <a:endParaRPr lang="fr-MG"/>
          </a:p>
        </p:txBody>
      </p:sp>
    </p:spTree>
    <p:extLst>
      <p:ext uri="{BB962C8B-B14F-4D97-AF65-F5344CB8AC3E}">
        <p14:creationId xmlns:p14="http://schemas.microsoft.com/office/powerpoint/2010/main" val="41363134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ED248C-38EB-4843-88A3-FF807FB20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MG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12762F4-9F70-434E-A8C4-379F3F3D25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MG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07A9E21-BC0D-4F97-B57D-02242374E6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6127D-FA96-49FA-943A-B994E2AFA3A8}" type="datetimeFigureOut">
              <a:rPr lang="fr-MG" smtClean="0"/>
              <a:t>11/03/2025</a:t>
            </a:fld>
            <a:endParaRPr lang="fr-MG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504889E-4098-48B9-9C12-8BE2EC6E86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MG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9CE8B83-0351-4735-AB1F-25F62A5D91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A0AD9-F128-4B42-8D68-247D85515D82}" type="slidenum">
              <a:rPr lang="fr-MG" smtClean="0"/>
              <a:t>‹N°›</a:t>
            </a:fld>
            <a:endParaRPr lang="fr-MG"/>
          </a:p>
        </p:txBody>
      </p:sp>
    </p:spTree>
    <p:extLst>
      <p:ext uri="{BB962C8B-B14F-4D97-AF65-F5344CB8AC3E}">
        <p14:creationId xmlns:p14="http://schemas.microsoft.com/office/powerpoint/2010/main" val="14145439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5956705-F0B8-48F7-9016-C1FB8C1CA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fr-MG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5595E6A-518D-48E3-80AB-8C7A67D274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7BF0511-B807-4AC4-82BE-19358E206E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6127D-FA96-49FA-943A-B994E2AFA3A8}" type="datetimeFigureOut">
              <a:rPr lang="fr-MG" smtClean="0"/>
              <a:t>11/03/2025</a:t>
            </a:fld>
            <a:endParaRPr lang="fr-MG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CDD7165-166A-425B-8811-51A9793E23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MG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00159C6-B226-48FE-B850-F7450DF24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A0AD9-F128-4B42-8D68-247D85515D82}" type="slidenum">
              <a:rPr lang="fr-MG" smtClean="0"/>
              <a:t>‹N°›</a:t>
            </a:fld>
            <a:endParaRPr lang="fr-MG"/>
          </a:p>
        </p:txBody>
      </p:sp>
    </p:spTree>
    <p:extLst>
      <p:ext uri="{BB962C8B-B14F-4D97-AF65-F5344CB8AC3E}">
        <p14:creationId xmlns:p14="http://schemas.microsoft.com/office/powerpoint/2010/main" val="29781091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96F6991-A00C-42BA-8842-B244F9379D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MG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7341E82-9B4E-4F60-8E7C-A64744C0C3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MG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F26664D5-11BD-4F38-8469-6E9BC8B33C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MG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F42136F3-2226-451E-B716-C1E7A35875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6127D-FA96-49FA-943A-B994E2AFA3A8}" type="datetimeFigureOut">
              <a:rPr lang="fr-MG" smtClean="0"/>
              <a:t>11/03/2025</a:t>
            </a:fld>
            <a:endParaRPr lang="fr-MG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4227C52-B81A-4401-BAF1-8DAFF23205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MG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8CA7A797-1B6D-4BF4-8634-B8E90E281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A0AD9-F128-4B42-8D68-247D85515D82}" type="slidenum">
              <a:rPr lang="fr-MG" smtClean="0"/>
              <a:t>‹N°›</a:t>
            </a:fld>
            <a:endParaRPr lang="fr-MG"/>
          </a:p>
        </p:txBody>
      </p:sp>
    </p:spTree>
    <p:extLst>
      <p:ext uri="{BB962C8B-B14F-4D97-AF65-F5344CB8AC3E}">
        <p14:creationId xmlns:p14="http://schemas.microsoft.com/office/powerpoint/2010/main" val="10221491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D4F3C9D-5454-4D28-9EEC-9981F79E90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fr-MG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A1312BB-DABB-4749-AFAE-CA56236AB1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E2E7A90-EBFB-4A8F-9BC3-CCB26D7C31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MG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2246D51F-552C-4907-B20C-36E663872F1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CAE795A1-6D7B-42A2-9174-6E7F1159AA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MG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63FF1A14-B83E-4BA1-8F29-60092F45E0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6127D-FA96-49FA-943A-B994E2AFA3A8}" type="datetimeFigureOut">
              <a:rPr lang="fr-MG" smtClean="0"/>
              <a:t>11/03/2025</a:t>
            </a:fld>
            <a:endParaRPr lang="fr-MG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0400309A-75F0-429D-B2B6-365E4C634D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MG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C1332D3D-D5D8-41D4-8002-9728F3399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A0AD9-F128-4B42-8D68-247D85515D82}" type="slidenum">
              <a:rPr lang="fr-MG" smtClean="0"/>
              <a:t>‹N°›</a:t>
            </a:fld>
            <a:endParaRPr lang="fr-MG"/>
          </a:p>
        </p:txBody>
      </p:sp>
    </p:spTree>
    <p:extLst>
      <p:ext uri="{BB962C8B-B14F-4D97-AF65-F5344CB8AC3E}">
        <p14:creationId xmlns:p14="http://schemas.microsoft.com/office/powerpoint/2010/main" val="33158699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8550CB3-B1F0-4D4D-86F5-864BABD72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MG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E99082B5-E6F4-4C61-904D-AE2060236E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6127D-FA96-49FA-943A-B994E2AFA3A8}" type="datetimeFigureOut">
              <a:rPr lang="fr-MG" smtClean="0"/>
              <a:t>11/03/2025</a:t>
            </a:fld>
            <a:endParaRPr lang="fr-MG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54D4C65C-7AC3-40BA-BE00-BE0C8027F9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MG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1B02438-6CE1-4EE5-8B14-B75FA2D37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A0AD9-F128-4B42-8D68-247D85515D82}" type="slidenum">
              <a:rPr lang="fr-MG" smtClean="0"/>
              <a:t>‹N°›</a:t>
            </a:fld>
            <a:endParaRPr lang="fr-MG"/>
          </a:p>
        </p:txBody>
      </p:sp>
    </p:spTree>
    <p:extLst>
      <p:ext uri="{BB962C8B-B14F-4D97-AF65-F5344CB8AC3E}">
        <p14:creationId xmlns:p14="http://schemas.microsoft.com/office/powerpoint/2010/main" val="20062406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0245F8B7-A9B7-4EC3-B3D9-556AF18EF0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6127D-FA96-49FA-943A-B994E2AFA3A8}" type="datetimeFigureOut">
              <a:rPr lang="fr-MG" smtClean="0"/>
              <a:t>11/03/2025</a:t>
            </a:fld>
            <a:endParaRPr lang="fr-MG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BBF7DB42-71C4-425D-9086-D0AD9FBE0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MG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8C26497-66FD-4D39-92FE-94862ECA2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A0AD9-F128-4B42-8D68-247D85515D82}" type="slidenum">
              <a:rPr lang="fr-MG" smtClean="0"/>
              <a:t>‹N°›</a:t>
            </a:fld>
            <a:endParaRPr lang="fr-MG"/>
          </a:p>
        </p:txBody>
      </p:sp>
    </p:spTree>
    <p:extLst>
      <p:ext uri="{BB962C8B-B14F-4D97-AF65-F5344CB8AC3E}">
        <p14:creationId xmlns:p14="http://schemas.microsoft.com/office/powerpoint/2010/main" val="33537356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627A250-2905-403E-9B65-777EBD8D92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fr-MG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CFD9803-6C31-4555-8157-E34590A233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MG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67D80160-E832-44F5-B4D2-23C591EED5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1CE38E13-E0CF-4BE2-A772-5855373650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6127D-FA96-49FA-943A-B994E2AFA3A8}" type="datetimeFigureOut">
              <a:rPr lang="fr-MG" smtClean="0"/>
              <a:t>11/03/2025</a:t>
            </a:fld>
            <a:endParaRPr lang="fr-MG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DFA423C-5D6A-4A66-9320-725902B5C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MG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85FC51C-944B-4ECC-A0E3-731C2FD539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A0AD9-F128-4B42-8D68-247D85515D82}" type="slidenum">
              <a:rPr lang="fr-MG" smtClean="0"/>
              <a:t>‹N°›</a:t>
            </a:fld>
            <a:endParaRPr lang="fr-MG"/>
          </a:p>
        </p:txBody>
      </p:sp>
    </p:spTree>
    <p:extLst>
      <p:ext uri="{BB962C8B-B14F-4D97-AF65-F5344CB8AC3E}">
        <p14:creationId xmlns:p14="http://schemas.microsoft.com/office/powerpoint/2010/main" val="7905805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9F398A9-F911-4120-A4D9-C3FEA929D5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fr-MG"/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D6EEB606-AE36-4751-8413-EB28F9B0A75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MG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599E1B22-84FB-4965-8A8E-383FA72B9E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25B87AB7-FEFB-446A-8C38-C7781D144D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6127D-FA96-49FA-943A-B994E2AFA3A8}" type="datetimeFigureOut">
              <a:rPr lang="fr-MG" smtClean="0"/>
              <a:t>11/03/2025</a:t>
            </a:fld>
            <a:endParaRPr lang="fr-MG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368A2B23-AD6A-45C4-866F-EF929DEF1D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MG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2C37121-9D45-4F1A-B83A-2CE86B2F46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A0AD9-F128-4B42-8D68-247D85515D82}" type="slidenum">
              <a:rPr lang="fr-MG" smtClean="0"/>
              <a:t>‹N°›</a:t>
            </a:fld>
            <a:endParaRPr lang="fr-MG"/>
          </a:p>
        </p:txBody>
      </p:sp>
    </p:spTree>
    <p:extLst>
      <p:ext uri="{BB962C8B-B14F-4D97-AF65-F5344CB8AC3E}">
        <p14:creationId xmlns:p14="http://schemas.microsoft.com/office/powerpoint/2010/main" val="37106457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7FFF1951-C4EB-4EEA-B9E0-8452886017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fr-MG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1EB72DF-D168-4A7D-861C-2472C3932C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MG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0FEB952-42EE-4EEE-8F11-51898DF669A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76127D-FA96-49FA-943A-B994E2AFA3A8}" type="datetimeFigureOut">
              <a:rPr lang="fr-MG" smtClean="0"/>
              <a:t>11/03/2025</a:t>
            </a:fld>
            <a:endParaRPr lang="fr-MG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61C0FAD-95AB-4947-8399-42D63DC859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MG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389F40F-8D94-4F63-9A76-B2853E984B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7A0AD9-F128-4B42-8D68-247D85515D82}" type="slidenum">
              <a:rPr lang="fr-MG" smtClean="0"/>
              <a:t>‹N°›</a:t>
            </a:fld>
            <a:endParaRPr lang="fr-MG"/>
          </a:p>
        </p:txBody>
      </p:sp>
    </p:spTree>
    <p:extLst>
      <p:ext uri="{BB962C8B-B14F-4D97-AF65-F5344CB8AC3E}">
        <p14:creationId xmlns:p14="http://schemas.microsoft.com/office/powerpoint/2010/main" val="12340875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MG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AD52740-9D84-4D30-90EF-4F2E28CE1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Exercice 1 : Initialisation avec docker compose</a:t>
            </a:r>
            <a:endParaRPr lang="fr-MG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24D6240-EEA1-4ED1-B255-49E0E45E04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MG"/>
          </a:p>
        </p:txBody>
      </p:sp>
    </p:spTree>
    <p:extLst>
      <p:ext uri="{BB962C8B-B14F-4D97-AF65-F5344CB8AC3E}">
        <p14:creationId xmlns:p14="http://schemas.microsoft.com/office/powerpoint/2010/main" val="22122401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AD52740-9D84-4D30-90EF-4F2E28CE1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Exercice 2 : Docker compose (Micro service)</a:t>
            </a:r>
            <a:endParaRPr lang="fr-MG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24D6240-EEA1-4ED1-B255-49E0E45E04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05994"/>
          </a:xfrm>
        </p:spPr>
        <p:txBody>
          <a:bodyPr>
            <a:normAutofit/>
          </a:bodyPr>
          <a:lstStyle/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735C6E16-4F36-48DC-A25A-0E972FFC32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22831"/>
            <a:ext cx="9290147" cy="2104398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5D54C22F-3804-4C02-8453-E0551737AA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7445" y="3888810"/>
            <a:ext cx="4894555" cy="2980102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EA501C5E-E9A9-41BF-BEC0-B8017729B6A0}"/>
              </a:ext>
            </a:extLst>
          </p:cNvPr>
          <p:cNvSpPr txBox="1"/>
          <p:nvPr/>
        </p:nvSpPr>
        <p:spPr>
          <a:xfrm>
            <a:off x="0" y="3888810"/>
            <a:ext cx="720866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Docker compose </a:t>
            </a:r>
            <a:r>
              <a:rPr lang="fr-FR" dirty="0" err="1"/>
              <a:t>ps</a:t>
            </a:r>
            <a:endParaRPr lang="fr-FR" dirty="0"/>
          </a:p>
          <a:p>
            <a:r>
              <a:rPr lang="fr-FR" dirty="0"/>
              <a:t>Docker images</a:t>
            </a:r>
          </a:p>
          <a:p>
            <a:r>
              <a:rPr lang="fr-FR" dirty="0"/>
              <a:t>Docker compose stop</a:t>
            </a:r>
          </a:p>
          <a:p>
            <a:r>
              <a:rPr lang="fr-FR" dirty="0"/>
              <a:t>Docker </a:t>
            </a:r>
            <a:r>
              <a:rPr lang="fr-FR" dirty="0" err="1"/>
              <a:t>ps</a:t>
            </a:r>
            <a:endParaRPr lang="fr-FR" dirty="0"/>
          </a:p>
          <a:p>
            <a:r>
              <a:rPr lang="fr-FR" dirty="0"/>
              <a:t>Docker </a:t>
            </a:r>
            <a:r>
              <a:rPr lang="fr-FR" dirty="0" err="1"/>
              <a:t>ps</a:t>
            </a:r>
            <a:r>
              <a:rPr lang="fr-FR" dirty="0"/>
              <a:t> -a</a:t>
            </a:r>
          </a:p>
          <a:p>
            <a:r>
              <a:rPr lang="fr-FR" dirty="0"/>
              <a:t>Docker compose start</a:t>
            </a:r>
          </a:p>
          <a:p>
            <a:r>
              <a:rPr lang="fr-FR" dirty="0"/>
              <a:t>Docker </a:t>
            </a:r>
            <a:r>
              <a:rPr lang="fr-FR" dirty="0" err="1"/>
              <a:t>ps</a:t>
            </a:r>
            <a:r>
              <a:rPr lang="fr-FR" dirty="0"/>
              <a:t> </a:t>
            </a:r>
          </a:p>
          <a:p>
            <a:r>
              <a:rPr lang="fr-FR" dirty="0"/>
              <a:t>Docker </a:t>
            </a:r>
            <a:r>
              <a:rPr lang="fr-FR" dirty="0" err="1"/>
              <a:t>ps</a:t>
            </a:r>
            <a:r>
              <a:rPr lang="fr-FR" dirty="0"/>
              <a:t> -a</a:t>
            </a:r>
          </a:p>
          <a:p>
            <a:r>
              <a:rPr lang="fr-FR" dirty="0"/>
              <a:t>Docker compose down (Docker compose stop puis Docker compose </a:t>
            </a:r>
            <a:r>
              <a:rPr lang="fr-FR" dirty="0" err="1"/>
              <a:t>rm</a:t>
            </a:r>
            <a:r>
              <a:rPr lang="fr-FR" dirty="0"/>
              <a:t> )</a:t>
            </a:r>
          </a:p>
          <a:p>
            <a:r>
              <a:rPr lang="fr-FR" dirty="0"/>
              <a:t>Les images ne sont pas supprimés : Docker images</a:t>
            </a:r>
          </a:p>
          <a:p>
            <a:endParaRPr lang="fr-FR" dirty="0"/>
          </a:p>
          <a:p>
            <a:endParaRPr lang="fr-FR" dirty="0"/>
          </a:p>
          <a:p>
            <a:endParaRPr lang="fr-MG" dirty="0"/>
          </a:p>
        </p:txBody>
      </p:sp>
    </p:spTree>
    <p:extLst>
      <p:ext uri="{BB962C8B-B14F-4D97-AF65-F5344CB8AC3E}">
        <p14:creationId xmlns:p14="http://schemas.microsoft.com/office/powerpoint/2010/main" val="32178626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AD52740-9D84-4D30-90EF-4F2E28CE1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106" y="0"/>
            <a:ext cx="10515600" cy="1325563"/>
          </a:xfrm>
        </p:spPr>
        <p:txBody>
          <a:bodyPr/>
          <a:lstStyle/>
          <a:p>
            <a:r>
              <a:rPr lang="fr-FR" dirty="0"/>
              <a:t>Exercice 3 : Docker compose (Les réseaux)</a:t>
            </a:r>
            <a:endParaRPr lang="fr-MG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24D6240-EEA1-4ED1-B255-49E0E45E04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0105" y="1026002"/>
            <a:ext cx="11244209" cy="56316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/>
              <a:t>Docker compose up</a:t>
            </a:r>
          </a:p>
          <a:p>
            <a:pPr marL="0" indent="0">
              <a:buNone/>
            </a:pPr>
            <a:r>
              <a:rPr lang="fr-FR" dirty="0"/>
              <a:t>Docker compose ls</a:t>
            </a:r>
          </a:p>
          <a:p>
            <a:pPr marL="0" indent="0">
              <a:buNone/>
            </a:pPr>
            <a:r>
              <a:rPr lang="fr-FR" dirty="0"/>
              <a:t>Inspection du </a:t>
            </a:r>
            <a:r>
              <a:rPr lang="fr-FR" dirty="0" err="1"/>
              <a:t>reseau</a:t>
            </a:r>
            <a:r>
              <a:rPr lang="fr-FR" dirty="0"/>
              <a:t> : </a:t>
            </a:r>
          </a:p>
          <a:p>
            <a:pPr marL="0" indent="0">
              <a:buNone/>
            </a:pPr>
            <a:r>
              <a:rPr lang="fr-FR" dirty="0"/>
              <a:t>Docker </a:t>
            </a:r>
            <a:r>
              <a:rPr lang="fr-FR" dirty="0" err="1"/>
              <a:t>inspect</a:t>
            </a:r>
            <a:r>
              <a:rPr lang="fr-FR" dirty="0"/>
              <a:t> 2-premiere-application-default</a:t>
            </a:r>
          </a:p>
          <a:p>
            <a:pPr marL="0" indent="0">
              <a:buNone/>
            </a:pPr>
            <a:r>
              <a:rPr lang="fr-FR" dirty="0"/>
              <a:t>Docker </a:t>
            </a:r>
            <a:r>
              <a:rPr lang="fr-FR" dirty="0" err="1"/>
              <a:t>inspect</a:t>
            </a:r>
            <a:r>
              <a:rPr lang="fr-FR" dirty="0"/>
              <a:t> 2-premiere-application-default | </a:t>
            </a:r>
            <a:r>
              <a:rPr lang="fr-FR" dirty="0" err="1"/>
              <a:t>grep</a:t>
            </a:r>
            <a:r>
              <a:rPr lang="fr-FR" dirty="0"/>
              <a:t> more</a:t>
            </a:r>
          </a:p>
          <a:p>
            <a:pPr marL="0" indent="0">
              <a:buNone/>
            </a:pPr>
            <a:r>
              <a:rPr lang="fr-FR" dirty="0"/>
              <a:t>-- Regarder </a:t>
            </a:r>
            <a:r>
              <a:rPr lang="fr-FR" dirty="0" err="1"/>
              <a:t>subnet</a:t>
            </a:r>
            <a:r>
              <a:rPr lang="fr-FR" dirty="0"/>
              <a:t> et </a:t>
            </a:r>
            <a:r>
              <a:rPr lang="fr-FR" dirty="0" err="1"/>
              <a:t>gateway</a:t>
            </a:r>
            <a:endParaRPr lang="fr-FR" dirty="0"/>
          </a:p>
          <a:p>
            <a:pPr marL="0" indent="0">
              <a:buNone/>
            </a:pPr>
            <a:r>
              <a:rPr lang="fr-FR" dirty="0"/>
              <a:t>-- Regarder les deux conteneurs</a:t>
            </a:r>
          </a:p>
          <a:p>
            <a:pPr marL="0" indent="0">
              <a:buNone/>
            </a:pPr>
            <a:r>
              <a:rPr lang="fr-FR" dirty="0"/>
              <a:t>-- Pas de </a:t>
            </a:r>
            <a:r>
              <a:rPr lang="fr-FR" dirty="0" err="1"/>
              <a:t>declaration</a:t>
            </a:r>
            <a:r>
              <a:rPr lang="fr-FR" dirty="0"/>
              <a:t> de </a:t>
            </a:r>
            <a:r>
              <a:rPr lang="fr-FR" dirty="0" err="1"/>
              <a:t>reseaux</a:t>
            </a:r>
            <a:r>
              <a:rPr lang="fr-FR" dirty="0"/>
              <a:t> (fait automatiquement)</a:t>
            </a:r>
          </a:p>
          <a:p>
            <a:pPr marL="0" indent="0">
              <a:buNone/>
            </a:pPr>
            <a:r>
              <a:rPr lang="fr-FR" dirty="0"/>
              <a:t>-- L’application app.py : Juste host et non </a:t>
            </a:r>
            <a:r>
              <a:rPr lang="fr-FR" dirty="0" err="1"/>
              <a:t>ip</a:t>
            </a:r>
            <a:endParaRPr lang="fr-FR" dirty="0"/>
          </a:p>
          <a:p>
            <a:pPr marL="0" indent="0">
              <a:buNone/>
            </a:pPr>
            <a:r>
              <a:rPr lang="fr-FR" dirty="0"/>
              <a:t>Docker </a:t>
            </a:r>
            <a:r>
              <a:rPr lang="fr-FR" dirty="0" err="1"/>
              <a:t>ps</a:t>
            </a: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058879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AD52740-9D84-4D30-90EF-4F2E28CE1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106" y="0"/>
            <a:ext cx="10515600" cy="1325563"/>
          </a:xfrm>
        </p:spPr>
        <p:txBody>
          <a:bodyPr/>
          <a:lstStyle/>
          <a:p>
            <a:r>
              <a:rPr lang="fr-FR" dirty="0"/>
              <a:t>Exercice 3 : Docker compose (Les réseaux)</a:t>
            </a:r>
            <a:endParaRPr lang="fr-MG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24D6240-EEA1-4ED1-B255-49E0E45E04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0105" y="1026002"/>
            <a:ext cx="11244209" cy="56316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/>
              <a:t>Docker </a:t>
            </a:r>
            <a:r>
              <a:rPr lang="fr-FR" dirty="0" err="1"/>
              <a:t>exec</a:t>
            </a:r>
            <a:r>
              <a:rPr lang="fr-FR" dirty="0"/>
              <a:t> -ti  2-premiere-application_app_1 sh</a:t>
            </a:r>
          </a:p>
          <a:p>
            <a:pPr marL="0" indent="0">
              <a:buNone/>
            </a:pPr>
            <a:r>
              <a:rPr lang="fr-FR" dirty="0"/>
              <a:t>ping redis</a:t>
            </a:r>
          </a:p>
          <a:p>
            <a:pPr marL="0" indent="0">
              <a:buNone/>
            </a:pPr>
            <a:r>
              <a:rPr lang="fr-FR" dirty="0" err="1"/>
              <a:t>apk</a:t>
            </a:r>
            <a:r>
              <a:rPr lang="fr-FR" dirty="0"/>
              <a:t> </a:t>
            </a:r>
            <a:r>
              <a:rPr lang="fr-FR" dirty="0" err="1"/>
              <a:t>nmap</a:t>
            </a:r>
            <a:endParaRPr lang="fr-FR" dirty="0"/>
          </a:p>
          <a:p>
            <a:pPr marL="0" indent="0">
              <a:buNone/>
            </a:pPr>
            <a:r>
              <a:rPr lang="fr-FR" dirty="0"/>
              <a:t>-- port ouvert 6379</a:t>
            </a:r>
          </a:p>
          <a:p>
            <a:pPr marL="0" indent="0">
              <a:buNone/>
            </a:pPr>
            <a:r>
              <a:rPr lang="fr-FR" dirty="0" err="1"/>
              <a:t>nmap</a:t>
            </a:r>
            <a:r>
              <a:rPr lang="fr-FR" dirty="0"/>
              <a:t>  -PM –p 6379 redis</a:t>
            </a:r>
          </a:p>
          <a:p>
            <a:pPr marL="0" indent="0">
              <a:buNone/>
            </a:pPr>
            <a:r>
              <a:rPr lang="fr-FR" dirty="0"/>
              <a:t>-- port fermé 80</a:t>
            </a:r>
          </a:p>
          <a:p>
            <a:pPr marL="0" indent="0">
              <a:buNone/>
            </a:pPr>
            <a:r>
              <a:rPr lang="fr-FR" dirty="0" err="1"/>
              <a:t>nmap</a:t>
            </a:r>
            <a:r>
              <a:rPr lang="fr-FR" dirty="0"/>
              <a:t>  -PM –p 80 redis</a:t>
            </a:r>
          </a:p>
          <a:p>
            <a:pPr marL="0" indent="0">
              <a:buNone/>
            </a:pPr>
            <a:r>
              <a:rPr lang="fr-FR" dirty="0"/>
              <a:t>--Tout port : </a:t>
            </a:r>
          </a:p>
          <a:p>
            <a:pPr marL="0" indent="0">
              <a:buNone/>
            </a:pPr>
            <a:r>
              <a:rPr lang="fr-FR" dirty="0" err="1"/>
              <a:t>nmap</a:t>
            </a:r>
            <a:r>
              <a:rPr lang="fr-FR" dirty="0"/>
              <a:t> -PM redis</a:t>
            </a:r>
          </a:p>
          <a:p>
            <a:pPr marL="0" indent="0">
              <a:buNone/>
            </a:pPr>
            <a:r>
              <a:rPr lang="fr-FR" dirty="0"/>
              <a:t>-- A l’</a:t>
            </a:r>
            <a:r>
              <a:rPr lang="fr-FR" dirty="0" err="1"/>
              <a:t>exterieur</a:t>
            </a:r>
            <a:r>
              <a:rPr lang="fr-FR" dirty="0"/>
              <a:t> de docker</a:t>
            </a:r>
          </a:p>
          <a:p>
            <a:pPr marL="0" indent="0">
              <a:buNone/>
            </a:pPr>
            <a:r>
              <a:rPr lang="fr-FR" dirty="0" err="1"/>
              <a:t>nmap</a:t>
            </a:r>
            <a:r>
              <a:rPr lang="fr-FR" dirty="0"/>
              <a:t> -PM -p 6379  </a:t>
            </a:r>
            <a:r>
              <a:rPr lang="fr-MG" dirty="0"/>
              <a:t> &lt;</a:t>
            </a:r>
            <a:r>
              <a:rPr lang="fr-FR" dirty="0" err="1"/>
              <a:t>ip_addr_redis</a:t>
            </a:r>
            <a:r>
              <a:rPr lang="fr-MG" dirty="0"/>
              <a:t>&gt; </a:t>
            </a:r>
          </a:p>
          <a:p>
            <a:pPr marL="0" indent="0">
              <a:buNone/>
            </a:pPr>
            <a:endParaRPr lang="fr-MG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819922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AD52740-9D84-4D30-90EF-4F2E28CE1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106" y="0"/>
            <a:ext cx="10515600" cy="1325563"/>
          </a:xfrm>
        </p:spPr>
        <p:txBody>
          <a:bodyPr/>
          <a:lstStyle/>
          <a:p>
            <a:r>
              <a:rPr lang="fr-FR" dirty="0"/>
              <a:t>Exercice 3 : Docker compose (Les réseaux)</a:t>
            </a:r>
            <a:endParaRPr lang="fr-MG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24D6240-EEA1-4ED1-B255-49E0E45E04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0105" y="1026002"/>
            <a:ext cx="11244209" cy="5631651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fr-FR" dirty="0"/>
              <a:t>Docker network ls</a:t>
            </a:r>
          </a:p>
          <a:p>
            <a:pPr marL="0" indent="0">
              <a:buNone/>
            </a:pPr>
            <a:r>
              <a:rPr lang="fr-FR" dirty="0"/>
              <a:t>-- le nom par </a:t>
            </a:r>
            <a:r>
              <a:rPr lang="fr-FR" dirty="0" err="1"/>
              <a:t>defaut</a:t>
            </a:r>
            <a:r>
              <a:rPr lang="fr-FR" dirty="0"/>
              <a:t> du </a:t>
            </a:r>
            <a:r>
              <a:rPr lang="fr-FR" dirty="0" err="1"/>
              <a:t>reseau</a:t>
            </a:r>
            <a:r>
              <a:rPr lang="fr-FR" dirty="0"/>
              <a:t> est  </a:t>
            </a:r>
            <a:r>
              <a:rPr lang="fr-MG" dirty="0"/>
              <a:t>&lt;</a:t>
            </a:r>
            <a:r>
              <a:rPr lang="fr-FR" dirty="0" err="1"/>
              <a:t>nom_conteneur</a:t>
            </a:r>
            <a:r>
              <a:rPr lang="fr-MG" dirty="0"/>
              <a:t>&gt;</a:t>
            </a:r>
            <a:r>
              <a:rPr lang="fr-FR" dirty="0"/>
              <a:t>_default</a:t>
            </a:r>
          </a:p>
          <a:p>
            <a:pPr marL="0" indent="0">
              <a:buNone/>
            </a:pPr>
            <a:r>
              <a:rPr lang="fr-FR" dirty="0"/>
              <a:t>Changement du nom par défaut : docker-</a:t>
            </a:r>
            <a:r>
              <a:rPr lang="fr-FR" dirty="0" err="1"/>
              <a:t>compose.yml</a:t>
            </a:r>
            <a:endParaRPr lang="fr-FR" dirty="0"/>
          </a:p>
          <a:p>
            <a:pPr marL="0" indent="0">
              <a:buNone/>
            </a:pPr>
            <a:r>
              <a:rPr lang="fr-FR" dirty="0"/>
              <a:t>Docker compose down</a:t>
            </a:r>
          </a:p>
          <a:p>
            <a:pPr marL="0" indent="0">
              <a:buNone/>
            </a:pPr>
            <a:r>
              <a:rPr lang="fr-FR" dirty="0"/>
              <a:t>Docker compose up -d -</a:t>
            </a:r>
            <a:r>
              <a:rPr lang="fr-FR" dirty="0" err="1"/>
              <a:t>build</a:t>
            </a:r>
            <a:endParaRPr lang="fr-FR" dirty="0"/>
          </a:p>
          <a:p>
            <a:pPr marL="0" indent="0">
              <a:buNone/>
            </a:pPr>
            <a:r>
              <a:rPr lang="fr-FR" dirty="0"/>
              <a:t>Docker </a:t>
            </a:r>
            <a:r>
              <a:rPr lang="fr-FR" dirty="0" err="1"/>
              <a:t>ps</a:t>
            </a:r>
            <a:endParaRPr lang="fr-FR" dirty="0"/>
          </a:p>
          <a:p>
            <a:pPr marL="0" indent="0">
              <a:buNone/>
            </a:pPr>
            <a:r>
              <a:rPr lang="fr-FR" dirty="0"/>
              <a:t>Docker network ls</a:t>
            </a:r>
          </a:p>
          <a:p>
            <a:pPr marL="0" indent="0">
              <a:buNone/>
            </a:pPr>
            <a:r>
              <a:rPr lang="fr-FR" dirty="0"/>
              <a:t>Docker network </a:t>
            </a:r>
            <a:r>
              <a:rPr lang="fr-FR" dirty="0" err="1"/>
              <a:t>inspect</a:t>
            </a:r>
            <a:r>
              <a:rPr lang="fr-FR" dirty="0"/>
              <a:t> </a:t>
            </a:r>
            <a:r>
              <a:rPr lang="fr-MG" dirty="0"/>
              <a:t>&lt;</a:t>
            </a:r>
            <a:r>
              <a:rPr lang="fr-FR" dirty="0" err="1"/>
              <a:t>nom_conteneur</a:t>
            </a:r>
            <a:r>
              <a:rPr lang="fr-MG" dirty="0"/>
              <a:t>&gt;</a:t>
            </a:r>
            <a:r>
              <a:rPr lang="fr-FR" dirty="0"/>
              <a:t>_backend</a:t>
            </a:r>
          </a:p>
          <a:p>
            <a:pPr marL="0" indent="0">
              <a:buNone/>
            </a:pPr>
            <a:r>
              <a:rPr lang="fr-FR" dirty="0"/>
              <a:t>Docker network </a:t>
            </a:r>
            <a:r>
              <a:rPr lang="fr-FR" dirty="0" err="1"/>
              <a:t>inspect</a:t>
            </a:r>
            <a:r>
              <a:rPr lang="fr-FR" dirty="0"/>
              <a:t> </a:t>
            </a:r>
            <a:r>
              <a:rPr lang="fr-MG" dirty="0"/>
              <a:t>&lt;</a:t>
            </a:r>
            <a:r>
              <a:rPr lang="fr-FR" dirty="0" err="1"/>
              <a:t>nom_conteneur</a:t>
            </a:r>
            <a:r>
              <a:rPr lang="fr-MG" dirty="0"/>
              <a:t>&gt;</a:t>
            </a:r>
            <a:r>
              <a:rPr lang="fr-FR" dirty="0"/>
              <a:t>_frontend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MG" dirty="0"/>
              <a:t> </a:t>
            </a:r>
          </a:p>
          <a:p>
            <a:pPr marL="0" indent="0">
              <a:buNone/>
            </a:pPr>
            <a:endParaRPr lang="fr-MG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6F92410-3A84-4C44-89D0-564AA13090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2475" y="2152650"/>
            <a:ext cx="3819525" cy="470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7244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AD52740-9D84-4D30-90EF-4F2E28CE1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106" y="0"/>
            <a:ext cx="10515600" cy="1325563"/>
          </a:xfrm>
        </p:spPr>
        <p:txBody>
          <a:bodyPr/>
          <a:lstStyle/>
          <a:p>
            <a:r>
              <a:rPr lang="fr-FR" dirty="0"/>
              <a:t>Exercice 4 : Docker compose (Les volumes)</a:t>
            </a:r>
            <a:endParaRPr lang="fr-MG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24D6240-EEA1-4ED1-B255-49E0E45E04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0105" y="1026002"/>
            <a:ext cx="11244209" cy="5631651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MG" dirty="0"/>
              <a:t> </a:t>
            </a:r>
          </a:p>
          <a:p>
            <a:pPr marL="0" indent="0">
              <a:buNone/>
            </a:pPr>
            <a:endParaRPr lang="fr-MG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98E0C84D-879C-4B25-8CFE-C4F2947E8C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6633" y="1013888"/>
            <a:ext cx="6826749" cy="5844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4270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AD52740-9D84-4D30-90EF-4F2E28CE1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106" y="0"/>
            <a:ext cx="10515600" cy="1325563"/>
          </a:xfrm>
        </p:spPr>
        <p:txBody>
          <a:bodyPr/>
          <a:lstStyle/>
          <a:p>
            <a:r>
              <a:rPr lang="fr-FR" dirty="0"/>
              <a:t>Exercice 4 : Docker compose (volume)</a:t>
            </a:r>
            <a:endParaRPr lang="fr-MG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24D6240-EEA1-4ED1-B255-49E0E45E04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0105" y="1026002"/>
            <a:ext cx="11244209" cy="5631651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MG" dirty="0"/>
              <a:t> </a:t>
            </a:r>
          </a:p>
          <a:p>
            <a:pPr marL="0" indent="0">
              <a:buNone/>
            </a:pPr>
            <a:endParaRPr lang="fr-MG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1FFCAE48-2563-44EB-896D-711A4CF08B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4297" y="1009640"/>
            <a:ext cx="7282344" cy="5834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7574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AD52740-9D84-4D30-90EF-4F2E28CE1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106" y="0"/>
            <a:ext cx="10515600" cy="1325563"/>
          </a:xfrm>
        </p:spPr>
        <p:txBody>
          <a:bodyPr/>
          <a:lstStyle/>
          <a:p>
            <a:r>
              <a:rPr lang="fr-FR" dirty="0"/>
              <a:t>Exercice 4 : Docker compose (Les volumes)</a:t>
            </a:r>
            <a:endParaRPr lang="fr-MG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24D6240-EEA1-4ED1-B255-49E0E45E04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0105" y="1026002"/>
            <a:ext cx="11244209" cy="587852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fr-FR" dirty="0" err="1"/>
              <a:t>rm</a:t>
            </a:r>
            <a:r>
              <a:rPr lang="fr-FR" dirty="0"/>
              <a:t> -f /</a:t>
            </a:r>
            <a:r>
              <a:rPr lang="fr-FR" dirty="0" err="1"/>
              <a:t>srv</a:t>
            </a:r>
            <a:r>
              <a:rPr lang="fr-FR" dirty="0"/>
              <a:t>/redis/*</a:t>
            </a:r>
          </a:p>
          <a:p>
            <a:pPr marL="0" indent="0">
              <a:buNone/>
            </a:pPr>
            <a:r>
              <a:rPr lang="fr-FR" dirty="0"/>
              <a:t>ls /</a:t>
            </a:r>
            <a:r>
              <a:rPr lang="fr-FR" dirty="0" err="1"/>
              <a:t>srv</a:t>
            </a:r>
            <a:r>
              <a:rPr lang="fr-FR" dirty="0"/>
              <a:t>/redis/</a:t>
            </a:r>
          </a:p>
          <a:p>
            <a:pPr marL="0" indent="0">
              <a:buNone/>
            </a:pPr>
            <a:r>
              <a:rPr lang="fr-FR" dirty="0"/>
              <a:t>docker compose up -d –</a:t>
            </a:r>
            <a:r>
              <a:rPr lang="fr-FR" dirty="0" err="1"/>
              <a:t>build</a:t>
            </a:r>
            <a:endParaRPr lang="fr-FR" dirty="0"/>
          </a:p>
          <a:p>
            <a:pPr marL="0" indent="0">
              <a:buNone/>
            </a:pPr>
            <a:r>
              <a:rPr lang="fr-FR" dirty="0"/>
              <a:t>Docker volume ls</a:t>
            </a:r>
          </a:p>
          <a:p>
            <a:pPr marL="0" indent="0">
              <a:buNone/>
            </a:pPr>
            <a:r>
              <a:rPr lang="fr-FR" dirty="0"/>
              <a:t>Docker volume </a:t>
            </a:r>
            <a:r>
              <a:rPr lang="fr-FR" dirty="0" err="1"/>
              <a:t>inspect</a:t>
            </a:r>
            <a:r>
              <a:rPr lang="fr-FR" dirty="0"/>
              <a:t> </a:t>
            </a:r>
            <a:r>
              <a:rPr lang="fr-MG" dirty="0"/>
              <a:t>&lt;</a:t>
            </a:r>
            <a:r>
              <a:rPr lang="fr-FR" dirty="0" err="1"/>
              <a:t>nom_volume</a:t>
            </a:r>
            <a:r>
              <a:rPr lang="fr-MG" dirty="0"/>
              <a:t>&gt;</a:t>
            </a:r>
            <a:r>
              <a:rPr lang="fr-FR" dirty="0"/>
              <a:t>_</a:t>
            </a:r>
            <a:r>
              <a:rPr lang="fr-FR" dirty="0" err="1"/>
              <a:t>dbdata</a:t>
            </a:r>
            <a:endParaRPr lang="fr-FR" dirty="0"/>
          </a:p>
          <a:p>
            <a:pPr marL="0" indent="0">
              <a:buNone/>
            </a:pPr>
            <a:r>
              <a:rPr lang="fr-FR" dirty="0"/>
              <a:t>./post-get.sh</a:t>
            </a:r>
          </a:p>
          <a:p>
            <a:pPr marL="0" indent="0">
              <a:buNone/>
            </a:pPr>
            <a:r>
              <a:rPr lang="fr-FR" dirty="0"/>
              <a:t>./post-get.sh</a:t>
            </a:r>
          </a:p>
          <a:p>
            <a:pPr marL="0" indent="0">
              <a:buNone/>
            </a:pPr>
            <a:r>
              <a:rPr lang="fr-FR" dirty="0"/>
              <a:t>Effaçons tous les services : </a:t>
            </a:r>
          </a:p>
          <a:p>
            <a:pPr marL="0" indent="0">
              <a:buNone/>
            </a:pPr>
            <a:r>
              <a:rPr lang="fr-FR" dirty="0"/>
              <a:t>Docker compose down</a:t>
            </a:r>
          </a:p>
          <a:p>
            <a:pPr marL="0" indent="0">
              <a:buNone/>
            </a:pPr>
            <a:r>
              <a:rPr lang="fr-FR" dirty="0"/>
              <a:t>Docker compose up –d</a:t>
            </a:r>
          </a:p>
          <a:p>
            <a:pPr marL="0" indent="0">
              <a:buNone/>
            </a:pPr>
            <a:r>
              <a:rPr lang="fr-FR" dirty="0"/>
              <a:t>./post-get.sh</a:t>
            </a:r>
          </a:p>
          <a:p>
            <a:pPr marL="0" indent="0">
              <a:buNone/>
            </a:pPr>
            <a:r>
              <a:rPr lang="fr-FR" dirty="0"/>
              <a:t>-- Vérifier les persistances</a:t>
            </a:r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92014909-E98A-4CCD-9CEC-8C627718E9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6872" y="979474"/>
            <a:ext cx="3315128" cy="5878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7199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AD52740-9D84-4D30-90EF-4F2E28CE1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106" y="0"/>
            <a:ext cx="10515600" cy="1325563"/>
          </a:xfrm>
        </p:spPr>
        <p:txBody>
          <a:bodyPr/>
          <a:lstStyle/>
          <a:p>
            <a:r>
              <a:rPr lang="fr-FR" dirty="0"/>
              <a:t>Exercice 4 : Docker compose (Les volumes)</a:t>
            </a:r>
            <a:endParaRPr lang="fr-MG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24D6240-EEA1-4ED1-B255-49E0E45E04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0105" y="1026002"/>
            <a:ext cx="11244209" cy="587852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/>
              <a:t>docker compose down</a:t>
            </a:r>
          </a:p>
          <a:p>
            <a:pPr marL="0" indent="0">
              <a:buNone/>
            </a:pPr>
            <a:r>
              <a:rPr lang="fr-FR" dirty="0"/>
              <a:t>docker compose up -d </a:t>
            </a:r>
            <a:r>
              <a:rPr lang="fr-FR" dirty="0" err="1"/>
              <a:t>build</a:t>
            </a:r>
            <a:endParaRPr lang="fr-FR" dirty="0"/>
          </a:p>
          <a:p>
            <a:pPr marL="0" indent="0">
              <a:buNone/>
            </a:pPr>
            <a:r>
              <a:rPr lang="fr-FR" dirty="0"/>
              <a:t>docker </a:t>
            </a:r>
            <a:r>
              <a:rPr lang="fr-FR" dirty="0" err="1"/>
              <a:t>ps</a:t>
            </a:r>
            <a:endParaRPr lang="fr-FR" dirty="0"/>
          </a:p>
          <a:p>
            <a:pPr marL="0" indent="0">
              <a:buNone/>
            </a:pPr>
            <a:r>
              <a:rPr lang="fr-FR" dirty="0"/>
              <a:t>docker </a:t>
            </a:r>
            <a:r>
              <a:rPr lang="fr-FR" dirty="0" err="1"/>
              <a:t>exec</a:t>
            </a:r>
            <a:r>
              <a:rPr lang="fr-FR" dirty="0"/>
              <a:t> -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MG" dirty="0"/>
              <a:t>&lt;</a:t>
            </a:r>
            <a:r>
              <a:rPr lang="fr-FR" dirty="0" err="1"/>
              <a:t>nom_conteneur</a:t>
            </a:r>
            <a:r>
              <a:rPr lang="fr-MG" dirty="0"/>
              <a:t>&gt;</a:t>
            </a:r>
            <a:r>
              <a:rPr lang="fr-FR" dirty="0"/>
              <a:t>  sh</a:t>
            </a:r>
          </a:p>
          <a:p>
            <a:pPr marL="0" indent="0">
              <a:buNone/>
            </a:pPr>
            <a:r>
              <a:rPr lang="fr-FR" dirty="0"/>
              <a:t>ls /</a:t>
            </a:r>
            <a:r>
              <a:rPr lang="fr-FR" dirty="0" err="1"/>
              <a:t>database</a:t>
            </a:r>
            <a:endParaRPr lang="fr-FR" dirty="0"/>
          </a:p>
          <a:p>
            <a:pPr marL="0" indent="0">
              <a:buNone/>
            </a:pPr>
            <a:r>
              <a:rPr lang="fr-FR" dirty="0"/>
              <a:t>-- Existence de </a:t>
            </a:r>
            <a:r>
              <a:rPr lang="fr-FR" dirty="0" err="1"/>
              <a:t>dump.rdb</a:t>
            </a: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102E53D9-61CE-45BB-AD78-214D2C9B85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5644" y="947024"/>
            <a:ext cx="2986355" cy="5912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688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4FB7B44-A685-44F9-832E-6AD5DD4177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442" y="53306"/>
            <a:ext cx="10515600" cy="1325563"/>
          </a:xfrm>
        </p:spPr>
        <p:txBody>
          <a:bodyPr/>
          <a:lstStyle/>
          <a:p>
            <a:r>
              <a:rPr lang="fr-FR" dirty="0"/>
              <a:t>Exercice 5 (web et </a:t>
            </a:r>
            <a:r>
              <a:rPr lang="fr-FR" dirty="0" err="1"/>
              <a:t>php</a:t>
            </a:r>
            <a:r>
              <a:rPr lang="fr-FR" dirty="0"/>
              <a:t>) </a:t>
            </a:r>
            <a:endParaRPr lang="fr-MG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05019DC-9580-40F4-95DA-37F784CE95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MG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2E2777B-689E-4BD2-A22A-CE9435469F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8278" y="1378869"/>
            <a:ext cx="8883721" cy="5479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352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4FB7B44-A685-44F9-832E-6AD5DD4177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442" y="53306"/>
            <a:ext cx="10515600" cy="1325563"/>
          </a:xfrm>
        </p:spPr>
        <p:txBody>
          <a:bodyPr/>
          <a:lstStyle/>
          <a:p>
            <a:r>
              <a:rPr lang="fr-FR" dirty="0"/>
              <a:t>Exercice 5 (web et </a:t>
            </a:r>
            <a:r>
              <a:rPr lang="fr-FR" dirty="0" err="1"/>
              <a:t>php</a:t>
            </a:r>
            <a:r>
              <a:rPr lang="fr-FR" dirty="0"/>
              <a:t>) </a:t>
            </a:r>
            <a:endParaRPr lang="fr-MG" dirty="0"/>
          </a:p>
        </p:txBody>
      </p:sp>
      <p:sp>
        <p:nvSpPr>
          <p:cNvPr id="11" name="Espace réservé du contenu 10">
            <a:extLst>
              <a:ext uri="{FF2B5EF4-FFF2-40B4-BE49-F238E27FC236}">
                <a16:creationId xmlns:a16="http://schemas.microsoft.com/office/drawing/2014/main" id="{E2CF5052-3E93-4C24-A956-3FF6B3DD7F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2337" y="1212351"/>
            <a:ext cx="10891463" cy="4964612"/>
          </a:xfrm>
        </p:spPr>
        <p:txBody>
          <a:bodyPr>
            <a:normAutofit/>
          </a:bodyPr>
          <a:lstStyle/>
          <a:p>
            <a:r>
              <a:rPr lang="fr-FR" dirty="0"/>
              <a:t>Développement sans Docker </a:t>
            </a:r>
            <a:endParaRPr lang="fr-MG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057A0D20-82A2-4C5E-806A-7195E5AE2A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8656" y="1760451"/>
            <a:ext cx="10743344" cy="5082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8882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6CA3080-E2A1-4054-9496-21E1D657069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r-MG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CD46F97-D95D-402D-834E-C43FF75DCC3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MG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9EA298F-8008-4CCA-9673-FD973F717D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365" y="859979"/>
            <a:ext cx="12199365" cy="5998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1634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4FB7B44-A685-44F9-832E-6AD5DD4177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44645"/>
            <a:ext cx="10515600" cy="1325563"/>
          </a:xfrm>
        </p:spPr>
        <p:txBody>
          <a:bodyPr/>
          <a:lstStyle/>
          <a:p>
            <a:r>
              <a:rPr lang="fr-FR" dirty="0"/>
              <a:t>Exercice 5 (web et </a:t>
            </a:r>
            <a:r>
              <a:rPr lang="fr-FR" dirty="0" err="1"/>
              <a:t>php</a:t>
            </a:r>
            <a:r>
              <a:rPr lang="fr-FR" dirty="0"/>
              <a:t>) </a:t>
            </a:r>
            <a:endParaRPr lang="fr-MG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8F73BBD-7760-4C86-8451-DEA19828BB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8615" y="669953"/>
            <a:ext cx="6343385" cy="4026980"/>
          </a:xfrm>
          <a:prstGeom prst="rect">
            <a:avLst/>
          </a:prstGeom>
        </p:spPr>
      </p:pic>
      <p:sp>
        <p:nvSpPr>
          <p:cNvPr id="11" name="Espace réservé du contenu 10">
            <a:extLst>
              <a:ext uri="{FF2B5EF4-FFF2-40B4-BE49-F238E27FC236}">
                <a16:creationId xmlns:a16="http://schemas.microsoft.com/office/drawing/2014/main" id="{E2CF5052-3E93-4C24-A956-3FF6B3DD7F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9596" y="1825624"/>
            <a:ext cx="10994204" cy="4905787"/>
          </a:xfrm>
        </p:spPr>
        <p:txBody>
          <a:bodyPr>
            <a:normAutofit fontScale="92500" lnSpcReduction="10000"/>
          </a:bodyPr>
          <a:lstStyle/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/>
              <a:t>Docker compose up</a:t>
            </a:r>
          </a:p>
          <a:p>
            <a:pPr marL="0" indent="0">
              <a:buNone/>
            </a:pPr>
            <a:r>
              <a:rPr lang="fr-FR" dirty="0"/>
              <a:t>Modifier </a:t>
            </a:r>
            <a:r>
              <a:rPr lang="fr-FR" dirty="0" err="1"/>
              <a:t>nginx</a:t>
            </a:r>
            <a:r>
              <a:rPr lang="fr-FR" dirty="0"/>
              <a:t> avec erreur (sans point)</a:t>
            </a:r>
          </a:p>
          <a:p>
            <a:pPr marL="0" indent="0">
              <a:buNone/>
            </a:pPr>
            <a:r>
              <a:rPr lang="fr-FR" dirty="0"/>
              <a:t>Modifier le code</a:t>
            </a:r>
          </a:p>
          <a:p>
            <a:pPr marL="0" indent="0">
              <a:buNone/>
            </a:pPr>
            <a:r>
              <a:rPr lang="fr-FR" dirty="0"/>
              <a:t>Modifier la version de l’image </a:t>
            </a:r>
            <a:r>
              <a:rPr lang="fr-FR" dirty="0" err="1"/>
              <a:t>php</a:t>
            </a:r>
            <a:r>
              <a:rPr lang="fr-FR" dirty="0"/>
              <a:t> par 7.4-fm pour tester notre code</a:t>
            </a:r>
            <a:endParaRPr lang="fr-MG" dirty="0"/>
          </a:p>
        </p:txBody>
      </p:sp>
      <p:pic>
        <p:nvPicPr>
          <p:cNvPr id="12" name="Espace réservé du contenu 5">
            <a:extLst>
              <a:ext uri="{FF2B5EF4-FFF2-40B4-BE49-F238E27FC236}">
                <a16:creationId xmlns:a16="http://schemas.microsoft.com/office/drawing/2014/main" id="{D2228C40-56DA-42B6-93CB-DAFF78CA2F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112" y="669953"/>
            <a:ext cx="5210175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2805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4FB7B44-A685-44F9-832E-6AD5DD4177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-244645"/>
            <a:ext cx="12030075" cy="1325563"/>
          </a:xfrm>
        </p:spPr>
        <p:txBody>
          <a:bodyPr/>
          <a:lstStyle/>
          <a:p>
            <a:r>
              <a:rPr lang="fr-FR" dirty="0"/>
              <a:t>Exercice 6 (</a:t>
            </a:r>
            <a:r>
              <a:rPr lang="fr-FR" dirty="0" err="1"/>
              <a:t>PHP+Mysql+nginx</a:t>
            </a:r>
            <a:r>
              <a:rPr lang="fr-FR" dirty="0"/>
              <a:t> : </a:t>
            </a:r>
            <a:r>
              <a:rPr lang="fr-FR" dirty="0" err="1"/>
              <a:t>nginx</a:t>
            </a:r>
            <a:r>
              <a:rPr lang="fr-FR" dirty="0"/>
              <a:t> seulement) </a:t>
            </a:r>
            <a:endParaRPr lang="fr-MG" dirty="0"/>
          </a:p>
        </p:txBody>
      </p:sp>
      <p:sp>
        <p:nvSpPr>
          <p:cNvPr id="11" name="Espace réservé du contenu 10">
            <a:extLst>
              <a:ext uri="{FF2B5EF4-FFF2-40B4-BE49-F238E27FC236}">
                <a16:creationId xmlns:a16="http://schemas.microsoft.com/office/drawing/2014/main" id="{E2CF5052-3E93-4C24-A956-3FF6B3DD7F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8499" y="1080918"/>
            <a:ext cx="10994204" cy="4905787"/>
          </a:xfrm>
        </p:spPr>
        <p:txBody>
          <a:bodyPr>
            <a:normAutofit fontScale="92500" lnSpcReduction="10000"/>
          </a:bodyPr>
          <a:lstStyle/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/>
              <a:t>Docker compose up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/>
              <a:t>Docker compose up</a:t>
            </a:r>
          </a:p>
          <a:p>
            <a:pPr marL="0" indent="0">
              <a:buNone/>
            </a:pPr>
            <a:r>
              <a:rPr lang="fr-FR" dirty="0"/>
              <a:t>Rafraîchir web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2854FB74-0654-4FE9-BA53-6BF9EA9664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25" y="871295"/>
            <a:ext cx="11868150" cy="424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9730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4FB7B44-A685-44F9-832E-6AD5DD4177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44645"/>
            <a:ext cx="10515600" cy="1325563"/>
          </a:xfrm>
        </p:spPr>
        <p:txBody>
          <a:bodyPr/>
          <a:lstStyle/>
          <a:p>
            <a:r>
              <a:rPr lang="fr-FR" dirty="0"/>
              <a:t>Exercice 6 (test </a:t>
            </a:r>
            <a:r>
              <a:rPr lang="fr-FR" dirty="0" err="1"/>
              <a:t>php</a:t>
            </a:r>
            <a:r>
              <a:rPr lang="fr-FR" dirty="0"/>
              <a:t>)</a:t>
            </a:r>
            <a:endParaRPr lang="fr-MG" dirty="0"/>
          </a:p>
        </p:txBody>
      </p:sp>
      <p:sp>
        <p:nvSpPr>
          <p:cNvPr id="11" name="Espace réservé du contenu 10">
            <a:extLst>
              <a:ext uri="{FF2B5EF4-FFF2-40B4-BE49-F238E27FC236}">
                <a16:creationId xmlns:a16="http://schemas.microsoft.com/office/drawing/2014/main" id="{E2CF5052-3E93-4C24-A956-3FF6B3DD7F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8499" y="1080918"/>
            <a:ext cx="10994204" cy="4905787"/>
          </a:xfrm>
        </p:spPr>
        <p:txBody>
          <a:bodyPr>
            <a:normAutofit lnSpcReduction="10000"/>
          </a:bodyPr>
          <a:lstStyle/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/>
              <a:t>Docker compose up</a:t>
            </a:r>
          </a:p>
          <a:p>
            <a:pPr marL="0" indent="0">
              <a:buNone/>
            </a:pPr>
            <a:r>
              <a:rPr lang="fr-FR" dirty="0"/>
              <a:t>Rafraîchir web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B3404D0F-8C35-4A72-8549-0D8DAE6C80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072" y="757291"/>
            <a:ext cx="4686300" cy="1295400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55CB17D5-2926-4237-9B0F-1F8D3EC819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0345" y="757291"/>
            <a:ext cx="6315075" cy="608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0825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4FB7B44-A685-44F9-832E-6AD5DD4177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44645"/>
            <a:ext cx="10515600" cy="1325563"/>
          </a:xfrm>
        </p:spPr>
        <p:txBody>
          <a:bodyPr/>
          <a:lstStyle/>
          <a:p>
            <a:r>
              <a:rPr lang="fr-FR" dirty="0"/>
              <a:t>Exercice 6 (</a:t>
            </a:r>
            <a:r>
              <a:rPr lang="fr-FR" dirty="0" err="1"/>
              <a:t>PHP+Mysql+nginx</a:t>
            </a:r>
            <a:r>
              <a:rPr lang="fr-FR" dirty="0"/>
              <a:t> : </a:t>
            </a:r>
            <a:br>
              <a:rPr lang="fr-FR" dirty="0"/>
            </a:br>
            <a:r>
              <a:rPr lang="fr-FR" dirty="0"/>
              <a:t>tester </a:t>
            </a:r>
            <a:r>
              <a:rPr lang="fr-FR" dirty="0" err="1"/>
              <a:t>mysql</a:t>
            </a:r>
            <a:r>
              <a:rPr lang="fr-FR" dirty="0"/>
              <a:t>) </a:t>
            </a:r>
            <a:endParaRPr lang="fr-MG" dirty="0"/>
          </a:p>
        </p:txBody>
      </p:sp>
      <p:sp>
        <p:nvSpPr>
          <p:cNvPr id="11" name="Espace réservé du contenu 10">
            <a:extLst>
              <a:ext uri="{FF2B5EF4-FFF2-40B4-BE49-F238E27FC236}">
                <a16:creationId xmlns:a16="http://schemas.microsoft.com/office/drawing/2014/main" id="{E2CF5052-3E93-4C24-A956-3FF6B3DD7F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8499" y="1080918"/>
            <a:ext cx="10994204" cy="4905787"/>
          </a:xfrm>
        </p:spPr>
        <p:txBody>
          <a:bodyPr>
            <a:normAutofit lnSpcReduction="10000"/>
          </a:bodyPr>
          <a:lstStyle/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/>
              <a:t>Docker compose up</a:t>
            </a:r>
          </a:p>
          <a:p>
            <a:pPr marL="0" indent="0">
              <a:buNone/>
            </a:pPr>
            <a:r>
              <a:rPr lang="fr-FR" dirty="0"/>
              <a:t>Rafraîchir web : localhost:8081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100BD602-B495-401F-A92E-B841FD3B2C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80918"/>
            <a:ext cx="4438650" cy="350520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EDE37D85-886C-49EA-9727-2499B967FB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1676" y="543323"/>
            <a:ext cx="5502497" cy="2679163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E7CF95FB-7BFB-403E-809D-2C17B50120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1676" y="3489284"/>
            <a:ext cx="5502497" cy="3368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2894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4FB7B44-A685-44F9-832E-6AD5DD4177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-244645"/>
            <a:ext cx="11476235" cy="1929607"/>
          </a:xfrm>
        </p:spPr>
        <p:txBody>
          <a:bodyPr/>
          <a:lstStyle/>
          <a:p>
            <a:r>
              <a:rPr lang="fr-FR" dirty="0"/>
              <a:t>Exercice 6 (</a:t>
            </a:r>
            <a:r>
              <a:rPr lang="fr-FR" dirty="0" err="1"/>
              <a:t>PHP+Mysql+nginx</a:t>
            </a:r>
            <a:r>
              <a:rPr lang="fr-FR" dirty="0"/>
              <a:t> : tester connexion </a:t>
            </a:r>
            <a:r>
              <a:rPr lang="fr-FR" dirty="0" err="1"/>
              <a:t>mysql</a:t>
            </a:r>
            <a:r>
              <a:rPr lang="fr-FR" dirty="0"/>
              <a:t>) </a:t>
            </a:r>
            <a:endParaRPr lang="fr-MG" dirty="0"/>
          </a:p>
        </p:txBody>
      </p:sp>
      <p:sp>
        <p:nvSpPr>
          <p:cNvPr id="11" name="Espace réservé du contenu 10">
            <a:extLst>
              <a:ext uri="{FF2B5EF4-FFF2-40B4-BE49-F238E27FC236}">
                <a16:creationId xmlns:a16="http://schemas.microsoft.com/office/drawing/2014/main" id="{E2CF5052-3E93-4C24-A956-3FF6B3DD7F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8499" y="1080918"/>
            <a:ext cx="10994204" cy="4905787"/>
          </a:xfrm>
        </p:spPr>
        <p:txBody>
          <a:bodyPr>
            <a:normAutofit/>
          </a:bodyPr>
          <a:lstStyle/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7978E54C-3490-4870-A630-BDDEAEDE88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6400" y="5448300"/>
            <a:ext cx="2895600" cy="140970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AAE5B8F9-E61B-4189-A94A-DE49BC2EF4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1509838"/>
            <a:ext cx="9033232" cy="4651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0479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4FB7B44-A685-44F9-832E-6AD5DD4177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9418" y="-117465"/>
            <a:ext cx="11507056" cy="1325563"/>
          </a:xfrm>
        </p:spPr>
        <p:txBody>
          <a:bodyPr/>
          <a:lstStyle/>
          <a:p>
            <a:r>
              <a:rPr lang="fr-FR" dirty="0"/>
              <a:t>Exercice 6 (</a:t>
            </a:r>
            <a:r>
              <a:rPr lang="fr-FR" dirty="0" err="1"/>
              <a:t>PHP+Mysql+nginx</a:t>
            </a:r>
            <a:r>
              <a:rPr lang="fr-FR" dirty="0"/>
              <a:t> : Installation de driver via </a:t>
            </a:r>
            <a:r>
              <a:rPr lang="fr-FR" dirty="0" err="1"/>
              <a:t>Dockerfile</a:t>
            </a:r>
            <a:r>
              <a:rPr lang="fr-FR" dirty="0"/>
              <a:t>) </a:t>
            </a:r>
            <a:endParaRPr lang="fr-MG" dirty="0"/>
          </a:p>
        </p:txBody>
      </p:sp>
      <p:sp>
        <p:nvSpPr>
          <p:cNvPr id="11" name="Espace réservé du contenu 10">
            <a:extLst>
              <a:ext uri="{FF2B5EF4-FFF2-40B4-BE49-F238E27FC236}">
                <a16:creationId xmlns:a16="http://schemas.microsoft.com/office/drawing/2014/main" id="{E2CF5052-3E93-4C24-A956-3FF6B3DD7F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8499" y="1080918"/>
            <a:ext cx="10994204" cy="4905787"/>
          </a:xfrm>
        </p:spPr>
        <p:txBody>
          <a:bodyPr>
            <a:normAutofit/>
          </a:bodyPr>
          <a:lstStyle/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86E42D11-120A-49B2-9478-A3B0D1A3DF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06" y="1090430"/>
            <a:ext cx="7962900" cy="4048125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B4BC01D4-795B-42CA-8B24-DEB9EDF407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8300" y="5190374"/>
            <a:ext cx="6743700" cy="1657350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73B4C56E-3550-4163-80C9-44AF6060EAA1}"/>
              </a:ext>
            </a:extLst>
          </p:cNvPr>
          <p:cNvSpPr txBox="1"/>
          <p:nvPr/>
        </p:nvSpPr>
        <p:spPr>
          <a:xfrm>
            <a:off x="318499" y="5885487"/>
            <a:ext cx="36986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Docker compose up</a:t>
            </a:r>
          </a:p>
          <a:p>
            <a:r>
              <a:rPr lang="fr-FR" dirty="0"/>
              <a:t>Rafraîchir le page web</a:t>
            </a:r>
            <a:endParaRPr lang="fr-MG" dirty="0"/>
          </a:p>
        </p:txBody>
      </p:sp>
    </p:spTree>
    <p:extLst>
      <p:ext uri="{BB962C8B-B14F-4D97-AF65-F5344CB8AC3E}">
        <p14:creationId xmlns:p14="http://schemas.microsoft.com/office/powerpoint/2010/main" val="12331787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4FB7B44-A685-44F9-832E-6AD5DD4177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9820" y="237007"/>
            <a:ext cx="11507056" cy="1325563"/>
          </a:xfrm>
        </p:spPr>
        <p:txBody>
          <a:bodyPr/>
          <a:lstStyle/>
          <a:p>
            <a:r>
              <a:rPr lang="fr-FR" dirty="0"/>
              <a:t>Exercice 6 (</a:t>
            </a:r>
            <a:r>
              <a:rPr lang="fr-FR" dirty="0" err="1"/>
              <a:t>PHP+Mysql+nginx</a:t>
            </a:r>
            <a:r>
              <a:rPr lang="fr-FR" dirty="0"/>
              <a:t> : Création de table puis insertion ) </a:t>
            </a:r>
            <a:endParaRPr lang="fr-MG" dirty="0"/>
          </a:p>
        </p:txBody>
      </p:sp>
      <p:sp>
        <p:nvSpPr>
          <p:cNvPr id="11" name="Espace réservé du contenu 10">
            <a:extLst>
              <a:ext uri="{FF2B5EF4-FFF2-40B4-BE49-F238E27FC236}">
                <a16:creationId xmlns:a16="http://schemas.microsoft.com/office/drawing/2014/main" id="{E2CF5052-3E93-4C24-A956-3FF6B3DD7F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8499" y="1080918"/>
            <a:ext cx="10994204" cy="4905787"/>
          </a:xfrm>
        </p:spPr>
        <p:txBody>
          <a:bodyPr>
            <a:normAutofit/>
          </a:bodyPr>
          <a:lstStyle/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73B4C56E-3550-4163-80C9-44AF6060EAA1}"/>
              </a:ext>
            </a:extLst>
          </p:cNvPr>
          <p:cNvSpPr txBox="1"/>
          <p:nvPr/>
        </p:nvSpPr>
        <p:spPr>
          <a:xfrm>
            <a:off x="0" y="6327503"/>
            <a:ext cx="36986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Rafraîchir le page web</a:t>
            </a:r>
            <a:endParaRPr lang="fr-MG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397267BE-4BE3-4947-87B9-EAF2877AEA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274" y="2052034"/>
            <a:ext cx="5713708" cy="3297674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D3D87AEC-370E-4625-B04C-C613931079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5601" y="2047972"/>
            <a:ext cx="6232989" cy="3342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4805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4FB7B44-A685-44F9-832E-6AD5DD4177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44645"/>
            <a:ext cx="11507056" cy="1325563"/>
          </a:xfrm>
        </p:spPr>
        <p:txBody>
          <a:bodyPr/>
          <a:lstStyle/>
          <a:p>
            <a:r>
              <a:rPr lang="fr-FR" dirty="0"/>
              <a:t>Exercice 7 (go, </a:t>
            </a:r>
            <a:r>
              <a:rPr lang="fr-FR" dirty="0" err="1"/>
              <a:t>php</a:t>
            </a:r>
            <a:r>
              <a:rPr lang="fr-FR" dirty="0"/>
              <a:t>, </a:t>
            </a:r>
            <a:r>
              <a:rPr lang="fr-FR" dirty="0" err="1"/>
              <a:t>node</a:t>
            </a:r>
            <a:r>
              <a:rPr lang="fr-FR" dirty="0"/>
              <a:t>) </a:t>
            </a:r>
            <a:endParaRPr lang="fr-MG" dirty="0"/>
          </a:p>
        </p:txBody>
      </p:sp>
      <p:sp>
        <p:nvSpPr>
          <p:cNvPr id="11" name="Espace réservé du contenu 10">
            <a:extLst>
              <a:ext uri="{FF2B5EF4-FFF2-40B4-BE49-F238E27FC236}">
                <a16:creationId xmlns:a16="http://schemas.microsoft.com/office/drawing/2014/main" id="{E2CF5052-3E93-4C24-A956-3FF6B3DD7F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8499" y="1080918"/>
            <a:ext cx="10994204" cy="4905787"/>
          </a:xfrm>
        </p:spPr>
        <p:txBody>
          <a:bodyPr>
            <a:normAutofit/>
          </a:bodyPr>
          <a:lstStyle/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8822E710-0FD7-48AC-88CD-3DB1792D51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146" y="764729"/>
            <a:ext cx="8267700" cy="370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6904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4FB7B44-A685-44F9-832E-6AD5DD4177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44645"/>
            <a:ext cx="11507056" cy="1325563"/>
          </a:xfrm>
        </p:spPr>
        <p:txBody>
          <a:bodyPr/>
          <a:lstStyle/>
          <a:p>
            <a:r>
              <a:rPr lang="fr-FR" dirty="0"/>
              <a:t>Exercice 7 (go, </a:t>
            </a:r>
            <a:r>
              <a:rPr lang="fr-FR" dirty="0" err="1"/>
              <a:t>php</a:t>
            </a:r>
            <a:r>
              <a:rPr lang="fr-FR" dirty="0"/>
              <a:t>, </a:t>
            </a:r>
            <a:r>
              <a:rPr lang="fr-FR" dirty="0" err="1"/>
              <a:t>node</a:t>
            </a:r>
            <a:r>
              <a:rPr lang="fr-FR" dirty="0"/>
              <a:t> les 4 : services ) </a:t>
            </a:r>
            <a:endParaRPr lang="fr-MG" dirty="0"/>
          </a:p>
        </p:txBody>
      </p:sp>
      <p:sp>
        <p:nvSpPr>
          <p:cNvPr id="11" name="Espace réservé du contenu 10">
            <a:extLst>
              <a:ext uri="{FF2B5EF4-FFF2-40B4-BE49-F238E27FC236}">
                <a16:creationId xmlns:a16="http://schemas.microsoft.com/office/drawing/2014/main" id="{E2CF5052-3E93-4C24-A956-3FF6B3DD7F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8499" y="1080918"/>
            <a:ext cx="10994204" cy="4905787"/>
          </a:xfrm>
        </p:spPr>
        <p:txBody>
          <a:bodyPr>
            <a:normAutofit/>
          </a:bodyPr>
          <a:lstStyle/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133415FF-72C2-463B-BCB4-67AB797CCF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6572"/>
          <a:stretch/>
        </p:blipFill>
        <p:spPr>
          <a:xfrm>
            <a:off x="0" y="821612"/>
            <a:ext cx="1408143" cy="2581720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63507E98-8CED-42E7-A092-13FAB53C92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3574" y="780624"/>
            <a:ext cx="5827018" cy="2622707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9B0F770A-7E8B-4897-A99A-D28960352F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966428"/>
            <a:ext cx="5765554" cy="2931789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1F6C3C14-AD95-4BC2-B084-5DA500765F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79711" y="3966428"/>
            <a:ext cx="6112289" cy="2931789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DA295FB1-006F-40B8-8A4E-85C8D69CC0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46023" y="780625"/>
            <a:ext cx="4845978" cy="2622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6312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4FB7B44-A685-44F9-832E-6AD5DD4177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44645"/>
            <a:ext cx="11507056" cy="1325563"/>
          </a:xfrm>
        </p:spPr>
        <p:txBody>
          <a:bodyPr/>
          <a:lstStyle/>
          <a:p>
            <a:r>
              <a:rPr lang="fr-FR" dirty="0"/>
              <a:t>Exercice 7 (go, </a:t>
            </a:r>
            <a:r>
              <a:rPr lang="fr-FR" dirty="0" err="1"/>
              <a:t>php</a:t>
            </a:r>
            <a:r>
              <a:rPr lang="fr-FR" dirty="0"/>
              <a:t>, </a:t>
            </a:r>
            <a:r>
              <a:rPr lang="fr-FR" dirty="0" err="1"/>
              <a:t>node</a:t>
            </a:r>
            <a:r>
              <a:rPr lang="fr-FR" dirty="0"/>
              <a:t> : </a:t>
            </a:r>
            <a:r>
              <a:rPr lang="fr-FR" dirty="0" err="1"/>
              <a:t>dockerfile</a:t>
            </a:r>
            <a:r>
              <a:rPr lang="fr-FR" dirty="0"/>
              <a:t>) </a:t>
            </a:r>
            <a:endParaRPr lang="fr-MG" dirty="0"/>
          </a:p>
        </p:txBody>
      </p:sp>
      <p:sp>
        <p:nvSpPr>
          <p:cNvPr id="11" name="Espace réservé du contenu 10">
            <a:extLst>
              <a:ext uri="{FF2B5EF4-FFF2-40B4-BE49-F238E27FC236}">
                <a16:creationId xmlns:a16="http://schemas.microsoft.com/office/drawing/2014/main" id="{E2CF5052-3E93-4C24-A956-3FF6B3DD7F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8499" y="1080918"/>
            <a:ext cx="10994204" cy="4905787"/>
          </a:xfrm>
        </p:spPr>
        <p:txBody>
          <a:bodyPr>
            <a:normAutofit/>
          </a:bodyPr>
          <a:lstStyle/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E16D58DB-618A-432E-8AC2-FFD6889336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146" y="1168203"/>
            <a:ext cx="12057840" cy="3845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3970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659C3D1-1477-4F38-842E-6367CB914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MG" dirty="0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E9EC9E0D-6BB4-4F1E-AE7A-13D7FD840D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20426" y="2985874"/>
            <a:ext cx="6171574" cy="3872126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EF20BE86-DE50-4CAF-990E-7A138B5FE4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6020426" cy="4048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5386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4FB7B44-A685-44F9-832E-6AD5DD4177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44645"/>
            <a:ext cx="11507056" cy="1325563"/>
          </a:xfrm>
        </p:spPr>
        <p:txBody>
          <a:bodyPr/>
          <a:lstStyle/>
          <a:p>
            <a:r>
              <a:rPr lang="fr-FR" dirty="0"/>
              <a:t>Exercice 7 (Résultats) </a:t>
            </a:r>
            <a:endParaRPr lang="fr-MG" dirty="0"/>
          </a:p>
        </p:txBody>
      </p:sp>
      <p:sp>
        <p:nvSpPr>
          <p:cNvPr id="11" name="Espace réservé du contenu 10">
            <a:extLst>
              <a:ext uri="{FF2B5EF4-FFF2-40B4-BE49-F238E27FC236}">
                <a16:creationId xmlns:a16="http://schemas.microsoft.com/office/drawing/2014/main" id="{E2CF5052-3E93-4C24-A956-3FF6B3DD7F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8499" y="1080918"/>
            <a:ext cx="10994204" cy="4905787"/>
          </a:xfrm>
        </p:spPr>
        <p:txBody>
          <a:bodyPr>
            <a:normAutofit/>
          </a:bodyPr>
          <a:lstStyle/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3C6CB167-996B-4644-BDA9-22E61D85FC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5021" y="2981371"/>
            <a:ext cx="5291191" cy="1254120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EA183ECF-963D-411A-8D82-F3C1E71558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1218" y="418136"/>
            <a:ext cx="5291191" cy="2465009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C7CBCE86-2675-468D-8214-847BC12A1B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146" y="5764557"/>
            <a:ext cx="3190875" cy="99060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4E582CAD-A96A-4D85-98E3-254EF8BE53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93516" y="4570454"/>
            <a:ext cx="3467100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9247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5989A28-12BA-4610-813B-C2BA390E2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MG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F418A70-20EC-4C4C-ABE9-E623184FFF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7885" y="2128853"/>
            <a:ext cx="10515600" cy="4351338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fr-FR" dirty="0"/>
              <a:t>docker compose up –d</a:t>
            </a:r>
          </a:p>
          <a:p>
            <a:pPr marL="0" indent="0">
              <a:buNone/>
            </a:pPr>
            <a:r>
              <a:rPr lang="fr-FR" dirty="0"/>
              <a:t>docker compose </a:t>
            </a:r>
            <a:r>
              <a:rPr lang="fr-FR" dirty="0" err="1"/>
              <a:t>ps</a:t>
            </a:r>
            <a:endParaRPr lang="fr-FR" dirty="0"/>
          </a:p>
          <a:p>
            <a:pPr marL="0" indent="0">
              <a:buNone/>
            </a:pPr>
            <a:r>
              <a:rPr lang="fr-FR" dirty="0"/>
              <a:t>docker </a:t>
            </a:r>
            <a:r>
              <a:rPr lang="fr-FR" dirty="0" err="1"/>
              <a:t>ps</a:t>
            </a: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/>
              <a:t>La garantie de service (clause service)</a:t>
            </a:r>
          </a:p>
          <a:p>
            <a:pPr marL="0" indent="0">
              <a:buNone/>
            </a:pPr>
            <a:r>
              <a:rPr lang="fr-FR" dirty="0"/>
              <a:t>docker stop </a:t>
            </a:r>
            <a:r>
              <a:rPr lang="fr-FR" dirty="0" err="1"/>
              <a:t>myalpine</a:t>
            </a:r>
            <a:endParaRPr lang="fr-FR" dirty="0"/>
          </a:p>
          <a:p>
            <a:pPr marL="0" indent="0">
              <a:buNone/>
            </a:pPr>
            <a:r>
              <a:rPr lang="fr-FR" dirty="0"/>
              <a:t>docker </a:t>
            </a:r>
            <a:r>
              <a:rPr lang="fr-FR" dirty="0" err="1"/>
              <a:t>ps</a:t>
            </a: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/>
              <a:t>docker stop </a:t>
            </a:r>
            <a:r>
              <a:rPr lang="fr-FR" dirty="0" err="1"/>
              <a:t>myalpine</a:t>
            </a:r>
            <a:endParaRPr lang="fr-FR" dirty="0"/>
          </a:p>
          <a:p>
            <a:pPr marL="0" indent="0">
              <a:buNone/>
            </a:pPr>
            <a:r>
              <a:rPr lang="fr-FR" dirty="0"/>
              <a:t>docker </a:t>
            </a:r>
            <a:r>
              <a:rPr lang="fr-FR" dirty="0" err="1"/>
              <a:t>ps</a:t>
            </a: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/>
              <a:t>docker compose logs</a:t>
            </a:r>
            <a:endParaRPr lang="fr-MG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9D5A02E8-8720-4D95-9FF6-C553352321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115175" cy="187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897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AD52740-9D84-4D30-90EF-4F2E28CE1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Exercice 2 : Docker compose (Micro service)</a:t>
            </a:r>
            <a:endParaRPr lang="fr-MG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24D6240-EEA1-4ED1-B255-49E0E45E04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MG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AA6CCDFC-6F19-47CD-B292-9273FDA3CC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10453417" cy="3962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2452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AD52740-9D84-4D30-90EF-4F2E28CE1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Exercice 2 : Docker compose (Micro service)</a:t>
            </a:r>
            <a:endParaRPr lang="fr-MG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24D6240-EEA1-4ED1-B255-49E0E45E04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MG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27B81B6-2897-4C07-9C15-72D7FB25BE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1478" y="1825625"/>
            <a:ext cx="8048347" cy="466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4903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AD52740-9D84-4D30-90EF-4F2E28CE1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Exercice 2 : Docker compose (Micro service)</a:t>
            </a:r>
            <a:endParaRPr lang="fr-MG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24D6240-EEA1-4ED1-B255-49E0E45E04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MG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328B553-E57B-4D7E-BD30-85205BA4C4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2372" y="1825625"/>
            <a:ext cx="791529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6142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AD52740-9D84-4D30-90EF-4F2E28CE1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Exercice 2 : Docker compose (Micro service)</a:t>
            </a:r>
            <a:endParaRPr lang="fr-MG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24D6240-EEA1-4ED1-B255-49E0E45E04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598" y="1319598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fr-FR" dirty="0"/>
              <a:t>app.py</a:t>
            </a:r>
            <a:endParaRPr lang="fr-MG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07A651C8-4623-48D9-AC33-08E5DCB3C3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38266"/>
            <a:ext cx="12192000" cy="4872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9859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AD52740-9D84-4D30-90EF-4F2E28CE1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Exercice 2 : Docker compose (Micro service)</a:t>
            </a:r>
            <a:endParaRPr lang="fr-MG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24D6240-EEA1-4ED1-B255-49E0E45E04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05994"/>
          </a:xfrm>
        </p:spPr>
        <p:txBody>
          <a:bodyPr>
            <a:normAutofit lnSpcReduction="10000"/>
          </a:bodyPr>
          <a:lstStyle/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pPr marL="0" indent="0">
              <a:buNone/>
            </a:pPr>
            <a:r>
              <a:rPr lang="fr-FR" dirty="0"/>
              <a:t>Docker compose up -d</a:t>
            </a:r>
            <a:endParaRPr lang="fr-MG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BFC87E5-3600-4DF3-9D84-1949D01585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5815" y="1550417"/>
            <a:ext cx="7120370" cy="435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132229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276</TotalTime>
  <Words>697</Words>
  <Application>Microsoft Office PowerPoint</Application>
  <PresentationFormat>Grand écran</PresentationFormat>
  <Paragraphs>261</Paragraphs>
  <Slides>30</Slides>
  <Notes>16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30</vt:i4>
      </vt:variant>
    </vt:vector>
  </HeadingPairs>
  <TitlesOfParts>
    <vt:vector size="34" baseType="lpstr">
      <vt:lpstr>Arial</vt:lpstr>
      <vt:lpstr>Calibri</vt:lpstr>
      <vt:lpstr>Calibri Light</vt:lpstr>
      <vt:lpstr>Thème Office</vt:lpstr>
      <vt:lpstr>Exercice 1 : Initialisation avec docker compose</vt:lpstr>
      <vt:lpstr>Présentation PowerPoint</vt:lpstr>
      <vt:lpstr>Présentation PowerPoint</vt:lpstr>
      <vt:lpstr>Présentation PowerPoint</vt:lpstr>
      <vt:lpstr>Exercice 2 : Docker compose (Micro service)</vt:lpstr>
      <vt:lpstr>Exercice 2 : Docker compose (Micro service)</vt:lpstr>
      <vt:lpstr>Exercice 2 : Docker compose (Micro service)</vt:lpstr>
      <vt:lpstr>Exercice 2 : Docker compose (Micro service)</vt:lpstr>
      <vt:lpstr>Exercice 2 : Docker compose (Micro service)</vt:lpstr>
      <vt:lpstr>Exercice 2 : Docker compose (Micro service)</vt:lpstr>
      <vt:lpstr>Exercice 3 : Docker compose (Les réseaux)</vt:lpstr>
      <vt:lpstr>Exercice 3 : Docker compose (Les réseaux)</vt:lpstr>
      <vt:lpstr>Exercice 3 : Docker compose (Les réseaux)</vt:lpstr>
      <vt:lpstr>Exercice 4 : Docker compose (Les volumes)</vt:lpstr>
      <vt:lpstr>Exercice 4 : Docker compose (volume)</vt:lpstr>
      <vt:lpstr>Exercice 4 : Docker compose (Les volumes)</vt:lpstr>
      <vt:lpstr>Exercice 4 : Docker compose (Les volumes)</vt:lpstr>
      <vt:lpstr>Exercice 5 (web et php) </vt:lpstr>
      <vt:lpstr>Exercice 5 (web et php) </vt:lpstr>
      <vt:lpstr>Exercice 5 (web et php) </vt:lpstr>
      <vt:lpstr>Exercice 6 (PHP+Mysql+nginx : nginx seulement) </vt:lpstr>
      <vt:lpstr>Exercice 6 (test php)</vt:lpstr>
      <vt:lpstr>Exercice 6 (PHP+Mysql+nginx :  tester mysql) </vt:lpstr>
      <vt:lpstr>Exercice 6 (PHP+Mysql+nginx : tester connexion mysql) </vt:lpstr>
      <vt:lpstr>Exercice 6 (PHP+Mysql+nginx : Installation de driver via Dockerfile) </vt:lpstr>
      <vt:lpstr>Exercice 6 (PHP+Mysql+nginx : Création de table puis insertion ) </vt:lpstr>
      <vt:lpstr>Exercice 7 (go, php, node) </vt:lpstr>
      <vt:lpstr>Exercice 7 (go, php, node les 4 : services ) </vt:lpstr>
      <vt:lpstr>Exercice 7 (go, php, node : dockerfile) </vt:lpstr>
      <vt:lpstr>Exercice 7 (Résultats)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pi</dc:creator>
  <cp:lastModifiedBy>pi</cp:lastModifiedBy>
  <cp:revision>57</cp:revision>
  <dcterms:created xsi:type="dcterms:W3CDTF">2025-03-11T16:47:34Z</dcterms:created>
  <dcterms:modified xsi:type="dcterms:W3CDTF">2025-03-11T21:36:21Z</dcterms:modified>
</cp:coreProperties>
</file>